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5" autoAdjust="0"/>
    <p:restoredTop sz="94660"/>
  </p:normalViewPr>
  <p:slideViewPr>
    <p:cSldViewPr snapToGrid="0">
      <p:cViewPr varScale="1">
        <p:scale>
          <a:sx n="67" d="100"/>
          <a:sy n="67" d="100"/>
        </p:scale>
        <p:origin x="66" y="4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11/19/2018</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11/19/2018</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11/19/2018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11/19/2018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11/19/2018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smtClean="0"/>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11/19/2018</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11/19/2018</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11/19/2018</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11/19/2018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11/19/2018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11/19/2018</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1238">
              <a:srgbClr val="FCD5D1"/>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8" name="Picture 7" descr="C3-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11/19/2018</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ctr"/>
            <a:r>
              <a:rPr lang="en-US" dirty="0" smtClean="0"/>
              <a:t>Should same sex marriage have children?</a:t>
            </a:r>
            <a:endParaRPr lang="en-US" dirty="0"/>
          </a:p>
        </p:txBody>
      </p:sp>
      <p:sp>
        <p:nvSpPr>
          <p:cNvPr id="3" name="Subtitle 2"/>
          <p:cNvSpPr>
            <a:spLocks noGrp="1"/>
          </p:cNvSpPr>
          <p:nvPr>
            <p:ph type="subTitle" idx="1"/>
          </p:nvPr>
        </p:nvSpPr>
        <p:spPr/>
        <p:txBody>
          <a:bodyPr/>
          <a:lstStyle/>
          <a:p>
            <a:pPr algn="ctr"/>
            <a:r>
              <a:rPr lang="en-US" dirty="0" smtClean="0"/>
              <a:t>By (student’s name)</a:t>
            </a:r>
            <a:endParaRPr lang="en-US" dirty="0"/>
          </a:p>
        </p:txBody>
      </p:sp>
    </p:spTree>
    <p:extLst>
      <p:ext uri="{BB962C8B-B14F-4D97-AF65-F5344CB8AC3E}">
        <p14:creationId xmlns:p14="http://schemas.microsoft.com/office/powerpoint/2010/main" val="39303754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925689"/>
            <a:ext cx="7433733" cy="1131712"/>
          </a:xfrm>
        </p:spPr>
        <p:txBody>
          <a:bodyPr/>
          <a:lstStyle/>
          <a:p>
            <a:pPr algn="ctr"/>
            <a:r>
              <a:rPr lang="en-US" dirty="0" err="1" smtClean="0"/>
              <a:t>i</a:t>
            </a:r>
            <a:r>
              <a:rPr lang="en-US" dirty="0" smtClean="0"/>
              <a:t>) Introduction</a:t>
            </a:r>
            <a:endParaRPr lang="en-US" dirty="0"/>
          </a:p>
        </p:txBody>
      </p:sp>
      <p:sp>
        <p:nvSpPr>
          <p:cNvPr id="3" name="Content Placeholder 2"/>
          <p:cNvSpPr>
            <a:spLocks noGrp="1"/>
          </p:cNvSpPr>
          <p:nvPr>
            <p:ph idx="1"/>
          </p:nvPr>
        </p:nvSpPr>
        <p:spPr>
          <a:xfrm>
            <a:off x="2085622" y="2359378"/>
            <a:ext cx="8932333" cy="3927041"/>
          </a:xfrm>
        </p:spPr>
        <p:txBody>
          <a:bodyPr>
            <a:normAutofit lnSpcReduction="10000"/>
          </a:bodyPr>
          <a:lstStyle/>
          <a:p>
            <a:pPr marL="0" indent="0">
              <a:buNone/>
            </a:pPr>
            <a:r>
              <a:rPr lang="en-US" dirty="0" smtClean="0"/>
              <a:t>A. Children need proper care and guidance in all stages of development.</a:t>
            </a:r>
          </a:p>
          <a:p>
            <a:pPr marL="0" indent="0">
              <a:buNone/>
            </a:pPr>
            <a:r>
              <a:rPr lang="en-US" dirty="0" smtClean="0"/>
              <a:t>B. In every situation that requires making a decision, if children are involved, then their interests are paramount.</a:t>
            </a:r>
          </a:p>
          <a:p>
            <a:pPr marL="0" indent="0">
              <a:buNone/>
            </a:pPr>
            <a:r>
              <a:rPr lang="en-US" dirty="0" smtClean="0"/>
              <a:t>C. In this regard, deciding whether same sex parents should have children bases on:-</a:t>
            </a:r>
          </a:p>
          <a:p>
            <a:pPr marL="0" indent="0">
              <a:buNone/>
            </a:pPr>
            <a:r>
              <a:rPr lang="en-US" dirty="0" smtClean="0"/>
              <a:t>1. Whether the practice harms children</a:t>
            </a:r>
          </a:p>
          <a:p>
            <a:pPr marL="0" indent="0">
              <a:buNone/>
            </a:pPr>
            <a:r>
              <a:rPr lang="en-US" dirty="0" smtClean="0"/>
              <a:t>2. Whether exposing same sex parenting to children is the right information for children to consume</a:t>
            </a:r>
          </a:p>
          <a:p>
            <a:pPr marL="0" indent="0">
              <a:buNone/>
            </a:pPr>
            <a:r>
              <a:rPr lang="en-US" dirty="0" smtClean="0"/>
              <a:t>3. The effect of same sex parenting on the performance of the kids involved</a:t>
            </a:r>
          </a:p>
          <a:p>
            <a:pPr>
              <a:buFont typeface="Wingdings" panose="05000000000000000000" pitchFamily="2" charset="2"/>
              <a:buChar char="Ø"/>
            </a:pPr>
            <a:endParaRPr lang="en-US" dirty="0"/>
          </a:p>
        </p:txBody>
      </p:sp>
    </p:spTree>
    <p:extLst>
      <p:ext uri="{BB962C8B-B14F-4D97-AF65-F5344CB8AC3E}">
        <p14:creationId xmlns:p14="http://schemas.microsoft.com/office/powerpoint/2010/main" val="23487228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4266" y="959556"/>
            <a:ext cx="7961489" cy="1323623"/>
          </a:xfrm>
        </p:spPr>
        <p:txBody>
          <a:bodyPr/>
          <a:lstStyle/>
          <a:p>
            <a:r>
              <a:rPr lang="en-US" dirty="0" smtClean="0"/>
              <a:t>II). First main point: Same sex parenting harms </a:t>
            </a:r>
            <a:r>
              <a:rPr lang="en-US" dirty="0"/>
              <a:t>children</a:t>
            </a:r>
          </a:p>
        </p:txBody>
      </p:sp>
      <p:sp>
        <p:nvSpPr>
          <p:cNvPr id="3" name="Content Placeholder 2"/>
          <p:cNvSpPr>
            <a:spLocks noGrp="1"/>
          </p:cNvSpPr>
          <p:nvPr>
            <p:ph idx="1"/>
          </p:nvPr>
        </p:nvSpPr>
        <p:spPr>
          <a:xfrm>
            <a:off x="1298222" y="2528711"/>
            <a:ext cx="9403645" cy="3689974"/>
          </a:xfrm>
        </p:spPr>
        <p:txBody>
          <a:bodyPr/>
          <a:lstStyle/>
          <a:p>
            <a:pPr marL="0" indent="0">
              <a:buNone/>
            </a:pPr>
            <a:r>
              <a:rPr lang="en-US" dirty="0" smtClean="0"/>
              <a:t>A.  Same sex parenting does not harm children, but discrimination does (Ball, 2014).</a:t>
            </a:r>
          </a:p>
          <a:p>
            <a:pPr marL="0" indent="0">
              <a:buNone/>
            </a:pPr>
            <a:r>
              <a:rPr lang="en-US" dirty="0" smtClean="0"/>
              <a:t>B.  Children who are brought up by heterosexual parents as well as other care givers like teachers have been put on record to have a tendency of discriminating and ridiculing children from same sex parents.</a:t>
            </a:r>
          </a:p>
          <a:p>
            <a:pPr marL="0" indent="0">
              <a:buNone/>
            </a:pPr>
            <a:r>
              <a:rPr lang="en-US" dirty="0" smtClean="0"/>
              <a:t>C.  Sexuality being a natural phenomenon, research has it that there exist a likelihood of same sex parents sexually abusing their ‘so called’ children. This has even reported in families constituting heterosexual parents thereby increasing vulnerability of children in same sex marriages to sexual abuse (</a:t>
            </a:r>
            <a:r>
              <a:rPr lang="en-US" dirty="0" err="1" smtClean="0"/>
              <a:t>Corvino</a:t>
            </a:r>
            <a:r>
              <a:rPr lang="en-US" dirty="0"/>
              <a:t> </a:t>
            </a:r>
            <a:r>
              <a:rPr lang="en-US" dirty="0" smtClean="0"/>
              <a:t>&amp; Gallagher, 2012).</a:t>
            </a:r>
            <a:endParaRPr lang="en-US" dirty="0"/>
          </a:p>
        </p:txBody>
      </p:sp>
    </p:spTree>
    <p:extLst>
      <p:ext uri="{BB962C8B-B14F-4D97-AF65-F5344CB8AC3E}">
        <p14:creationId xmlns:p14="http://schemas.microsoft.com/office/powerpoint/2010/main" val="20429154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5067" y="865973"/>
            <a:ext cx="8610600" cy="1293028"/>
          </a:xfrm>
        </p:spPr>
        <p:txBody>
          <a:bodyPr>
            <a:normAutofit fontScale="90000"/>
          </a:bodyPr>
          <a:lstStyle/>
          <a:p>
            <a:pPr algn="ctr"/>
            <a:r>
              <a:rPr lang="en-US" dirty="0" smtClean="0"/>
              <a:t>III). Second Main Point: Same sex parenting misinforms children</a:t>
            </a:r>
            <a:endParaRPr lang="en-US" dirty="0"/>
          </a:p>
        </p:txBody>
      </p:sp>
      <p:sp>
        <p:nvSpPr>
          <p:cNvPr id="3" name="Content Placeholder 2"/>
          <p:cNvSpPr>
            <a:spLocks noGrp="1"/>
          </p:cNvSpPr>
          <p:nvPr>
            <p:ph idx="1"/>
          </p:nvPr>
        </p:nvSpPr>
        <p:spPr>
          <a:xfrm>
            <a:off x="1679223" y="2472267"/>
            <a:ext cx="8740422" cy="3633529"/>
          </a:xfrm>
        </p:spPr>
        <p:txBody>
          <a:bodyPr/>
          <a:lstStyle/>
          <a:p>
            <a:pPr marL="457200" indent="-457200">
              <a:buAutoNum type="alphaUcPeriod"/>
            </a:pPr>
            <a:r>
              <a:rPr lang="en-US" dirty="0" smtClean="0"/>
              <a:t>The word ‘parents’ in its initial meaning under common law refers to two persons of two different sexes (male and female) </a:t>
            </a:r>
            <a:r>
              <a:rPr lang="en-US" dirty="0" err="1" smtClean="0"/>
              <a:t>i.e</a:t>
            </a:r>
            <a:r>
              <a:rPr lang="en-US" dirty="0" smtClean="0"/>
              <a:t> father and mother of someone (Ball, 2016).</a:t>
            </a:r>
          </a:p>
          <a:p>
            <a:pPr marL="457200" indent="-457200">
              <a:buAutoNum type="alphaUcPeriod"/>
            </a:pPr>
            <a:r>
              <a:rPr lang="en-US" dirty="0" smtClean="0"/>
              <a:t>Children become confused when they see parents of same sex having children yet when they inquire about how they came in existence the right information is that they are a product of a male and female adult.</a:t>
            </a:r>
          </a:p>
          <a:p>
            <a:pPr marL="457200" indent="-457200">
              <a:buAutoNum type="alphaUcPeriod"/>
            </a:pPr>
            <a:r>
              <a:rPr lang="en-US" dirty="0" smtClean="0"/>
              <a:t> Same sex parenting might lead to raising irresponsible humans who think they can sire children and just give them up for adoption (Ball, 2016). </a:t>
            </a:r>
            <a:endParaRPr lang="en-US" dirty="0"/>
          </a:p>
        </p:txBody>
      </p:sp>
    </p:spTree>
    <p:extLst>
      <p:ext uri="{BB962C8B-B14F-4D97-AF65-F5344CB8AC3E}">
        <p14:creationId xmlns:p14="http://schemas.microsoft.com/office/powerpoint/2010/main" val="18141724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82800" y="865973"/>
            <a:ext cx="8610600" cy="1293028"/>
          </a:xfrm>
        </p:spPr>
        <p:txBody>
          <a:bodyPr>
            <a:normAutofit fontScale="90000"/>
          </a:bodyPr>
          <a:lstStyle/>
          <a:p>
            <a:pPr algn="ctr"/>
            <a:r>
              <a:rPr lang="en-US" dirty="0" smtClean="0"/>
              <a:t>IV)Third main point: Children raised by same sex parents exhibit poor performance.</a:t>
            </a:r>
            <a:endParaRPr lang="en-US" dirty="0"/>
          </a:p>
        </p:txBody>
      </p:sp>
      <p:sp>
        <p:nvSpPr>
          <p:cNvPr id="3" name="Content Placeholder 2"/>
          <p:cNvSpPr>
            <a:spLocks noGrp="1"/>
          </p:cNvSpPr>
          <p:nvPr>
            <p:ph idx="1"/>
          </p:nvPr>
        </p:nvSpPr>
        <p:spPr>
          <a:xfrm>
            <a:off x="1603022" y="2889956"/>
            <a:ext cx="8105422" cy="3328729"/>
          </a:xfrm>
        </p:spPr>
        <p:txBody>
          <a:bodyPr/>
          <a:lstStyle/>
          <a:p>
            <a:pPr marL="457200" indent="-457200">
              <a:buAutoNum type="alphaUcParenR"/>
            </a:pPr>
            <a:r>
              <a:rPr lang="en-US" dirty="0" smtClean="0"/>
              <a:t>Learning and working in an environment full of discrimination against one yields poor result (</a:t>
            </a:r>
            <a:r>
              <a:rPr lang="en-US" dirty="0" err="1" smtClean="0"/>
              <a:t>Corvino</a:t>
            </a:r>
            <a:r>
              <a:rPr lang="en-US" dirty="0" smtClean="0"/>
              <a:t> &amp; Gallagher, 2012).</a:t>
            </a:r>
          </a:p>
          <a:p>
            <a:pPr marL="457200" indent="-457200">
              <a:buAutoNum type="alphaUcParenR"/>
            </a:pPr>
            <a:r>
              <a:rPr lang="en-US" dirty="0" smtClean="0"/>
              <a:t>Being aware that a child is not staying with their own biological parents stirs up a feeling of rejection within them thereby causing some of the children to react by being rebellious. Under such circumstances, a child’s performance is hindered.</a:t>
            </a:r>
          </a:p>
          <a:p>
            <a:pPr marL="457200" indent="-457200">
              <a:buAutoNum type="alphaUcParenR"/>
            </a:pPr>
            <a:endParaRPr lang="en-US" dirty="0"/>
          </a:p>
        </p:txBody>
      </p:sp>
    </p:spTree>
    <p:extLst>
      <p:ext uri="{BB962C8B-B14F-4D97-AF65-F5344CB8AC3E}">
        <p14:creationId xmlns:p14="http://schemas.microsoft.com/office/powerpoint/2010/main" val="6905236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959555"/>
            <a:ext cx="7196667" cy="1097845"/>
          </a:xfrm>
        </p:spPr>
        <p:txBody>
          <a:bodyPr/>
          <a:lstStyle/>
          <a:p>
            <a:pPr algn="ctr"/>
            <a:r>
              <a:rPr lang="en-US" dirty="0" smtClean="0"/>
              <a:t>V). Conclusion</a:t>
            </a:r>
            <a:endParaRPr lang="en-US" dirty="0"/>
          </a:p>
        </p:txBody>
      </p:sp>
      <p:sp>
        <p:nvSpPr>
          <p:cNvPr id="3" name="Content Placeholder 2"/>
          <p:cNvSpPr>
            <a:spLocks noGrp="1"/>
          </p:cNvSpPr>
          <p:nvPr>
            <p:ph idx="1"/>
          </p:nvPr>
        </p:nvSpPr>
        <p:spPr>
          <a:xfrm>
            <a:off x="1408289" y="2404533"/>
            <a:ext cx="9699978" cy="3814152"/>
          </a:xfrm>
        </p:spPr>
        <p:txBody>
          <a:bodyPr/>
          <a:lstStyle/>
          <a:p>
            <a:pPr marL="0" indent="0">
              <a:buNone/>
            </a:pPr>
            <a:r>
              <a:rPr lang="en-US" dirty="0" smtClean="0"/>
              <a:t>A. Same sex parenting:-</a:t>
            </a:r>
          </a:p>
          <a:p>
            <a:pPr marL="0" indent="0">
              <a:buNone/>
            </a:pPr>
            <a:r>
              <a:rPr lang="en-US" dirty="0" smtClean="0"/>
              <a:t>        1. harms children</a:t>
            </a:r>
          </a:p>
          <a:p>
            <a:pPr marL="0" indent="0">
              <a:buNone/>
            </a:pPr>
            <a:r>
              <a:rPr lang="en-US" dirty="0" smtClean="0"/>
              <a:t>        2. misinforms children</a:t>
            </a:r>
          </a:p>
          <a:p>
            <a:pPr marL="0" indent="0">
              <a:buNone/>
            </a:pPr>
            <a:r>
              <a:rPr lang="en-US" dirty="0" smtClean="0"/>
              <a:t>        3. causes poor performance of children</a:t>
            </a:r>
            <a:endParaRPr lang="en-US" dirty="0"/>
          </a:p>
          <a:p>
            <a:pPr marL="0" indent="0">
              <a:buNone/>
            </a:pPr>
            <a:r>
              <a:rPr lang="en-US" dirty="0" smtClean="0"/>
              <a:t>B. Any decision whose implementation leads to outcomes that do not preserve the welfare of children is wrong. </a:t>
            </a:r>
          </a:p>
          <a:p>
            <a:pPr marL="0" indent="0">
              <a:buNone/>
            </a:pPr>
            <a:r>
              <a:rPr lang="en-US" dirty="0" smtClean="0"/>
              <a:t>C. Since this presentation highlights the negative effects of same sex parenting to a child’s welfare, same sex marriage should not allowed to have children.</a:t>
            </a:r>
            <a:endParaRPr lang="en-US" dirty="0"/>
          </a:p>
        </p:txBody>
      </p:sp>
    </p:spTree>
    <p:extLst>
      <p:ext uri="{BB962C8B-B14F-4D97-AF65-F5344CB8AC3E}">
        <p14:creationId xmlns:p14="http://schemas.microsoft.com/office/powerpoint/2010/main" val="39087068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7333" y="809528"/>
            <a:ext cx="8610600" cy="1293028"/>
          </a:xfrm>
        </p:spPr>
        <p:txBody>
          <a:bodyPr/>
          <a:lstStyle/>
          <a:p>
            <a:pPr algn="ctr"/>
            <a:r>
              <a:rPr lang="en-US" dirty="0" smtClean="0"/>
              <a:t>References</a:t>
            </a:r>
            <a:endParaRPr lang="en-US" dirty="0"/>
          </a:p>
        </p:txBody>
      </p:sp>
      <p:sp>
        <p:nvSpPr>
          <p:cNvPr id="3" name="Content Placeholder 2"/>
          <p:cNvSpPr>
            <a:spLocks noGrp="1"/>
          </p:cNvSpPr>
          <p:nvPr>
            <p:ph idx="1"/>
          </p:nvPr>
        </p:nvSpPr>
        <p:spPr>
          <a:xfrm>
            <a:off x="2029178" y="2302933"/>
            <a:ext cx="8006644" cy="3791574"/>
          </a:xfrm>
        </p:spPr>
        <p:txBody>
          <a:bodyPr/>
          <a:lstStyle/>
          <a:p>
            <a:pPr marL="457200" indent="-457200">
              <a:buAutoNum type="arabicPeriod"/>
            </a:pPr>
            <a:r>
              <a:rPr lang="en-US" dirty="0" smtClean="0"/>
              <a:t>Ball, C. A. (2014). </a:t>
            </a:r>
            <a:r>
              <a:rPr lang="en-US" i="1" dirty="0" smtClean="0"/>
              <a:t>The right to be parents: LGBT families and transformation of parenthood.</a:t>
            </a:r>
          </a:p>
          <a:p>
            <a:pPr marL="457200" indent="-457200">
              <a:buAutoNum type="arabicPeriod"/>
            </a:pPr>
            <a:r>
              <a:rPr lang="en-US" dirty="0" err="1" smtClean="0"/>
              <a:t>Corvino</a:t>
            </a:r>
            <a:r>
              <a:rPr lang="en-US" dirty="0" smtClean="0"/>
              <a:t>, J., Gallagher, M (2012). </a:t>
            </a:r>
            <a:r>
              <a:rPr lang="en-US" i="1" dirty="0" smtClean="0"/>
              <a:t>Debating same-sex marriage. </a:t>
            </a:r>
            <a:r>
              <a:rPr lang="en-US" dirty="0" smtClean="0"/>
              <a:t>Oxford : Oxford university Press.</a:t>
            </a:r>
            <a:endParaRPr lang="en-US" dirty="0"/>
          </a:p>
        </p:txBody>
      </p:sp>
    </p:spTree>
    <p:extLst>
      <p:ext uri="{BB962C8B-B14F-4D97-AF65-F5344CB8AC3E}">
        <p14:creationId xmlns:p14="http://schemas.microsoft.com/office/powerpoint/2010/main" val="3472132217"/>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C4220D"/>
      </a:accent1>
      <a:accent2>
        <a:srgbClr val="EB7712"/>
      </a:accent2>
      <a:accent3>
        <a:srgbClr val="ECBD31"/>
      </a:accent3>
      <a:accent4>
        <a:srgbClr val="92CE4A"/>
      </a:accent4>
      <a:accent5>
        <a:srgbClr val="50CFB4"/>
      </a:accent5>
      <a:accent6>
        <a:srgbClr val="0D8EC5"/>
      </a:accent6>
      <a:hlink>
        <a:srgbClr val="EA5A0C"/>
      </a:hlink>
      <a:folHlink>
        <a:srgbClr val="F09D3A"/>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FE1EB5C7-81A8-4CBA-AE6E-B3BF73DC3895}"/>
    </a:ext>
  </a:extLst>
</a:theme>
</file>

<file path=docProps/app.xml><?xml version="1.0" encoding="utf-8"?>
<Properties xmlns="http://schemas.openxmlformats.org/officeDocument/2006/extended-properties" xmlns:vt="http://schemas.openxmlformats.org/officeDocument/2006/docPropsVTypes">
  <Template>Facet</Template>
  <TotalTime>205</TotalTime>
  <Words>539</Words>
  <Application>Microsoft Office PowerPoint</Application>
  <PresentationFormat>Widescreen</PresentationFormat>
  <Paragraphs>30</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Century Gothic</vt:lpstr>
      <vt:lpstr>Wingdings</vt:lpstr>
      <vt:lpstr>Vapor Trail</vt:lpstr>
      <vt:lpstr>Should same sex marriage have children?</vt:lpstr>
      <vt:lpstr>i) Introduction</vt:lpstr>
      <vt:lpstr>II). First main point: Same sex parenting harms children</vt:lpstr>
      <vt:lpstr>III). Second Main Point: Same sex parenting misinforms children</vt:lpstr>
      <vt:lpstr>IV)Third main point: Children raised by same sex parents exhibit poor performance.</vt:lpstr>
      <vt:lpstr>V). Conclusion</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Should same sex marriage have children?</dc:title>
  <dc:creator>Windows User</dc:creator>
  <cp:lastModifiedBy>Windows User</cp:lastModifiedBy>
  <cp:revision>23</cp:revision>
  <dcterms:created xsi:type="dcterms:W3CDTF">2018-11-19T10:48:50Z</dcterms:created>
  <dcterms:modified xsi:type="dcterms:W3CDTF">2018-11-19T14:14:25Z</dcterms:modified>
</cp:coreProperties>
</file>